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notesSlides/_rels/notesSlide17.xml.rels" ContentType="application/vnd.openxmlformats-package.relationships+xml"/>
  <Override PartName="/ppt/notesSlides/notesSlide17.xml" ContentType="application/vnd.openxmlformats-officedocument.presentationml.notesSlide+xml"/>
  <Override PartName="/ppt/_rels/presentation.xml.rels" ContentType="application/vnd.openxmlformats-package.relationships+xml"/>
  <Override PartName="/ppt/media/image12.jpeg" ContentType="image/jpeg"/>
  <Override PartName="/ppt/media/image10.jpeg" ContentType="image/jpeg"/>
  <Override PartName="/ppt/media/image3.jpeg" ContentType="image/jpeg"/>
  <Override PartName="/ppt/media/image1.jpeg" ContentType="image/jpeg"/>
  <Override PartName="/ppt/media/image4.jpeg" ContentType="image/jpeg"/>
  <Override PartName="/ppt/media/image6.png" ContentType="image/png"/>
  <Override PartName="/ppt/media/image5.png" ContentType="image/png"/>
  <Override PartName="/ppt/media/image7.png" ContentType="image/png"/>
  <Override PartName="/ppt/media/image9.jpeg" ContentType="image/jpeg"/>
  <Override PartName="/ppt/media/image2.jpeg" ContentType="image/jpeg"/>
  <Override PartName="/ppt/media/image8.jpeg" ContentType="image/jpeg"/>
  <Override PartName="/ppt/media/image11.jpeg" ContentType="image/jpeg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B259C08-FB83-4AFF-90B3-375E1320225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8F72F80-19E3-47E2-93E0-A924AABE225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Enforcement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  <a:ea typeface="WenQuanYi Micro Hei"/>
              </a:rPr>
              <a:t>What techniques did </a:t>
            </a:r>
            <a:r>
              <a:rPr b="0" lang="en-US" sz="2800" spc="-1" strike="noStrike">
                <a:latin typeface="Arial"/>
              </a:rPr>
              <a:t>the incident responder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74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75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9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83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85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behavior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 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behavior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harassment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Publishing private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information (doxxing)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87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moderators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changes will address systemic issues?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Reactions for</a:t>
            </a:r>
            <a:br/>
            <a:r>
              <a:rPr b="0" lang="en-US" sz="4400" spc="-1" strike="noStrike">
                <a:latin typeface="Arial"/>
              </a:rPr>
              <a:t>Reported People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Denial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Blame shifting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Seeking reassurance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Self blame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Manipulation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93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Speak privately via direct message or video chat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Call them in. Accept apologies on behalf of the reporter.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 incident responder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privately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Addressing systemic change:</a:t>
            </a:r>
            <a:br/>
            <a:r>
              <a:rPr b="0" lang="en-US" sz="3200" spc="-1" strike="noStrike">
                <a:latin typeface="Arial"/>
              </a:rPr>
              <a:t>Adopt a "hey guys" chat bot to list alternatives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statement to the community, e.g.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"Folks, this is a reminder from the moderation team.</a:t>
            </a:r>
            <a:br/>
            <a:r>
              <a:rPr b="0" lang="en-US" sz="2800" spc="-1" strike="noStrike">
                <a:latin typeface="Arial"/>
              </a:rPr>
              <a:t>Please avoid using the term 'guys' to refer to the whole community. The word 'guys' may make women and non-binary community members feel excluded. We need everyone's help to make our community more inclusive."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Thank you!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Twitter: @_sagesharp_ or @ottertechllc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Resources:</a:t>
            </a:r>
            <a:endParaRPr b="0" lang="en-US" sz="32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https://otter.technology/code-of-conduct-training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https://github.com/sagesharp/code-of-conduct-training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Back up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Under reported CoC violation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107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15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Code of conduct enforcement duties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Practice: Receiving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Practice: Following up on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Code of Conduct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Third party witness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 with committee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61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65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message/video chat)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Get contact info. Evaluate reporter privacy. Thank the reporter.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6784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2019-10-22T12:53:24Z</dcterms:modified>
  <cp:revision>214</cp:revision>
  <dc:subject/>
  <dc:title/>
</cp:coreProperties>
</file>